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108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67768"/>
              </p:ext>
            </p:extLst>
          </p:nvPr>
        </p:nvGraphicFramePr>
        <p:xfrm>
          <a:off x="180474" y="223710"/>
          <a:ext cx="7025777" cy="3928679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Wait this isn’t a Classifier?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hands relaxed at sides OR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above respective shoulders. PCC shouldered pointing at cone, OR buttstock on belt pointed generally at cone.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Best 4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failing to perform a mandatory reload will be a procedural per shot fired. Failing to fire strong hand only will be a procedural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Array 1: left 3 paper targets. Array 2: right 3 paper targets.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1: engage either array with 2 rounds each, perform a mandatory reload and engage the remaining array strong hand only.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2: using the opposite start position from string 1, engage either array with 2 rounds each, perform a mandatory reload and engage the remaining array freestyle with 2 rounds each.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13C248-1A02-4AAD-A5B4-57C8F50A1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182886"/>
            <a:ext cx="7025777" cy="4947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152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2019-07-24T20:08:05Z</dcterms:modified>
  <cp:category>Shooting</cp:category>
</cp:coreProperties>
</file>